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1" r:id="rId6"/>
    <p:sldId id="262" r:id="rId7"/>
    <p:sldId id="284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120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3" name="Shape 1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>
                <a:latin typeface="+mj-lt"/>
                <a:ea typeface="+mj-ea"/>
                <a:cs typeface="+mj-cs"/>
                <a:sym typeface="Montserrat Regular"/>
              </a:defRPr>
            </a:pPr>
            <a:r>
              <a:t>All the resources are available on GitHub</a:t>
            </a:r>
          </a:p>
          <a:p>
            <a:pPr>
              <a:defRPr sz="1800">
                <a:latin typeface="+mj-lt"/>
                <a:ea typeface="+mj-ea"/>
                <a:cs typeface="+mj-cs"/>
                <a:sym typeface="Montserrat Regular"/>
              </a:defRPr>
            </a:pPr>
            <a:r>
              <a:t>Some of the resources are still based on last year’s course but they will be updated as we go along this year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0" name="Shape 2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800">
                <a:latin typeface="+mj-lt"/>
                <a:ea typeface="+mj-ea"/>
                <a:cs typeface="+mj-cs"/>
                <a:sym typeface="Montserrat Regular"/>
              </a:defRPr>
            </a:pPr>
            <a:r>
              <a:t>All the resources are available on GitHub</a:t>
            </a:r>
          </a:p>
          <a:p>
            <a:pPr>
              <a:defRPr sz="1800">
                <a:latin typeface="+mj-lt"/>
                <a:ea typeface="+mj-ea"/>
                <a:cs typeface="+mj-cs"/>
                <a:sym typeface="Montserrat Regular"/>
              </a:defRPr>
            </a:pPr>
            <a:r>
              <a:t>Some of the resources are still based on last year’s course but they will be updated as we go along this year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Text"/>
          <p:cNvSpPr txBox="1">
            <a:spLocks noGrp="1"/>
          </p:cNvSpPr>
          <p:nvPr>
            <p:ph type="title"/>
          </p:nvPr>
        </p:nvSpPr>
        <p:spPr>
          <a:xfrm>
            <a:off x="6673453" y="3442394"/>
            <a:ext cx="11037095" cy="3482579"/>
          </a:xfrm>
          <a:prstGeom prst="rect">
            <a:avLst/>
          </a:prstGeom>
        </p:spPr>
        <p:txBody>
          <a:bodyPr lIns="53578" tIns="53578" rIns="53578" bIns="53578" anchor="b"/>
          <a:lstStyle>
            <a:lvl1pPr>
              <a:defRPr sz="9800"/>
            </a:lvl1pPr>
          </a:lstStyle>
          <a:p>
            <a:r>
              <a:t>Title Text</a:t>
            </a:r>
          </a:p>
        </p:txBody>
      </p:sp>
      <p:sp>
        <p:nvSpPr>
          <p:cNvPr id="11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673453" y="7032128"/>
            <a:ext cx="11037095" cy="1192115"/>
          </a:xfrm>
          <a:prstGeom prst="rect">
            <a:avLst/>
          </a:prstGeom>
        </p:spPr>
        <p:txBody>
          <a:bodyPr lIns="53578" tIns="53578" rIns="53578" bIns="53578" anchor="t"/>
          <a:lstStyle>
            <a:lvl1pPr marL="0" indent="0" algn="ctr">
              <a:spcBef>
                <a:spcPts val="0"/>
              </a:spcBef>
              <a:buSzTx/>
              <a:buNone/>
              <a:defRPr sz="5000">
                <a:latin typeface="+mj-lt"/>
                <a:ea typeface="+mj-ea"/>
                <a:cs typeface="+mj-cs"/>
                <a:sym typeface="Montserrat Regular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5000">
                <a:latin typeface="+mj-lt"/>
                <a:ea typeface="+mj-ea"/>
                <a:cs typeface="+mj-cs"/>
                <a:sym typeface="Montserrat Regular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5000">
                <a:latin typeface="+mj-lt"/>
                <a:ea typeface="+mj-ea"/>
                <a:cs typeface="+mj-cs"/>
                <a:sym typeface="Montserrat Regular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5000">
                <a:latin typeface="+mj-lt"/>
                <a:ea typeface="+mj-ea"/>
                <a:cs typeface="+mj-cs"/>
                <a:sym typeface="Montserrat Regular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5000">
                <a:latin typeface="+mj-lt"/>
                <a:ea typeface="+mj-ea"/>
                <a:cs typeface="+mj-cs"/>
                <a:sym typeface="Montserrat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398" y="11519296"/>
            <a:ext cx="374060" cy="379927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18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6338589" y="1982390"/>
            <a:ext cx="11706822" cy="2277071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9800"/>
            </a:lvl1pPr>
          </a:lstStyle>
          <a:p>
            <a:r>
              <a:t>Title Text</a:t>
            </a:r>
          </a:p>
        </p:txBody>
      </p:sp>
      <p:sp>
        <p:nvSpPr>
          <p:cNvPr id="12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6338589" y="4446984"/>
            <a:ext cx="11706822" cy="6630294"/>
          </a:xfrm>
          <a:prstGeom prst="rect">
            <a:avLst/>
          </a:prstGeom>
        </p:spPr>
        <p:txBody>
          <a:bodyPr lIns="53578" tIns="53578" rIns="53578" bIns="53578"/>
          <a:lstStyle>
            <a:lvl1pPr marL="583406" indent="-583406">
              <a:defRPr sz="4200">
                <a:latin typeface="+mj-lt"/>
                <a:ea typeface="+mj-ea"/>
                <a:cs typeface="+mj-cs"/>
                <a:sym typeface="Montserrat Regular"/>
              </a:defRPr>
            </a:lvl1pPr>
            <a:lvl2pPr marL="1027906" indent="-583406">
              <a:defRPr sz="4200">
                <a:latin typeface="+mj-lt"/>
                <a:ea typeface="+mj-ea"/>
                <a:cs typeface="+mj-cs"/>
                <a:sym typeface="Montserrat Regular"/>
              </a:defRPr>
            </a:lvl2pPr>
            <a:lvl3pPr marL="1472406" indent="-583406">
              <a:defRPr sz="4200">
                <a:latin typeface="+mj-lt"/>
                <a:ea typeface="+mj-ea"/>
                <a:cs typeface="+mj-cs"/>
                <a:sym typeface="Montserrat Regular"/>
              </a:defRPr>
            </a:lvl3pPr>
            <a:lvl4pPr marL="1916906" indent="-583406">
              <a:defRPr sz="4200">
                <a:latin typeface="+mj-lt"/>
                <a:ea typeface="+mj-ea"/>
                <a:cs typeface="+mj-cs"/>
                <a:sym typeface="Montserrat Regular"/>
              </a:defRPr>
            </a:lvl4pPr>
            <a:lvl5pPr marL="2361406" indent="-583406">
              <a:defRPr sz="4200">
                <a:latin typeface="+mj-lt"/>
                <a:ea typeface="+mj-ea"/>
                <a:cs typeface="+mj-cs"/>
                <a:sym typeface="Montserrat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398" y="11519296"/>
            <a:ext cx="374060" cy="379927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xfrm>
            <a:off x="6673453" y="5116710"/>
            <a:ext cx="11037095" cy="3482580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9800"/>
            </a:lvl1pPr>
          </a:lstStyle>
          <a:p>
            <a:r>
              <a:t>Title Text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398" y="11519296"/>
            <a:ext cx="374060" cy="379927"/>
          </a:xfrm>
          <a:prstGeom prst="rect">
            <a:avLst/>
          </a:prstGeom>
        </p:spPr>
        <p:txBody>
          <a:bodyPr lIns="53578" tIns="53578" rIns="53578" bIns="53578"/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>
            <a:spLocks noGrp="1"/>
          </p:cNvSpPr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4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>
                <a:latin typeface="+mj-lt"/>
                <a:ea typeface="+mj-ea"/>
                <a:cs typeface="+mj-cs"/>
                <a:sym typeface="Montserrat Regular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5200">
                <a:latin typeface="+mj-lt"/>
                <a:ea typeface="+mj-ea"/>
                <a:cs typeface="+mj-cs"/>
                <a:sym typeface="Montserrat Regular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5200">
                <a:latin typeface="+mj-lt"/>
                <a:ea typeface="+mj-ea"/>
                <a:cs typeface="+mj-cs"/>
                <a:sym typeface="Montserrat Regular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5200">
                <a:latin typeface="+mj-lt"/>
                <a:ea typeface="+mj-ea"/>
                <a:cs typeface="+mj-cs"/>
                <a:sym typeface="Montserrat Regular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5200">
                <a:latin typeface="+mj-lt"/>
                <a:ea typeface="+mj-ea"/>
                <a:cs typeface="+mj-cs"/>
                <a:sym typeface="Montserrat Regular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itle Text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6" r:id="rId17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Montserrat Regular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Montserrat Regular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Montserrat Regular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Montserrat Regular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Montserrat Regular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Montserrat Regular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Montserrat Regular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Montserrat Regular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1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Montserrat Regular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t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Introduction to Pyth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Python</a:t>
            </a:r>
          </a:p>
        </p:txBody>
      </p:sp>
      <p:sp>
        <p:nvSpPr>
          <p:cNvPr id="172" name="Learn to Code 2018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Learn to Code 2018</a:t>
            </a:r>
          </a:p>
        </p:txBody>
      </p:sp>
      <p:pic>
        <p:nvPicPr>
          <p:cNvPr id="173" name="logo.png" descr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622" y="322064"/>
            <a:ext cx="9587364" cy="3229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Screen Shot 2018-02-21 at 16.43.20.png" descr="Screen Shot 2018-02-21 at 16.43.20.png"/>
          <p:cNvPicPr>
            <a:picLocks noChangeAspect="1"/>
          </p:cNvPicPr>
          <p:nvPr/>
        </p:nvPicPr>
        <p:blipFill>
          <a:blip r:embed="rId2">
            <a:extLst/>
          </a:blip>
          <a:srcRect r="3113"/>
          <a:stretch>
            <a:fillRect/>
          </a:stretch>
        </p:blipFill>
        <p:spPr>
          <a:xfrm>
            <a:off x="3223043" y="2997200"/>
            <a:ext cx="17937576" cy="77214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rojecteuler.net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projecteuler.net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numpy.org"/>
          <p:cNvSpPr txBox="1">
            <a:spLocks noGrp="1"/>
          </p:cNvSpPr>
          <p:nvPr>
            <p:ph type="title"/>
          </p:nvPr>
        </p:nvSpPr>
        <p:spPr>
          <a:xfrm>
            <a:off x="4127765" y="5920439"/>
            <a:ext cx="7500938" cy="1875122"/>
          </a:xfrm>
          <a:prstGeom prst="rect">
            <a:avLst/>
          </a:prstGeom>
        </p:spPr>
        <p:txBody>
          <a:bodyPr/>
          <a:lstStyle>
            <a:lvl1pPr>
              <a:defRPr sz="10100">
                <a:latin typeface="+mj-lt"/>
                <a:ea typeface="+mj-ea"/>
                <a:cs typeface="+mj-cs"/>
                <a:sym typeface="Montserrat Regular"/>
              </a:defRPr>
            </a:lvl1pPr>
          </a:lstStyle>
          <a:p>
            <a:r>
              <a:t>numpy.org</a:t>
            </a:r>
          </a:p>
        </p:txBody>
      </p:sp>
      <p:sp>
        <p:nvSpPr>
          <p:cNvPr id="231" name="scipy.org"/>
          <p:cNvSpPr txBox="1"/>
          <p:nvPr/>
        </p:nvSpPr>
        <p:spPr>
          <a:xfrm>
            <a:off x="14468890" y="5920439"/>
            <a:ext cx="5787345" cy="18751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b">
            <a:normAutofit/>
          </a:bodyPr>
          <a:lstStyle>
            <a:lvl1pPr>
              <a:defRPr sz="10100" b="0">
                <a:latin typeface="+mj-lt"/>
                <a:ea typeface="+mj-ea"/>
                <a:cs typeface="+mj-cs"/>
                <a:sym typeface="Montserrat Regular"/>
              </a:defRPr>
            </a:lvl1pPr>
          </a:lstStyle>
          <a:p>
            <a:r>
              <a:t>scipy.org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87850" y="355600"/>
            <a:ext cx="15608300" cy="13004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74033" y="599420"/>
            <a:ext cx="8635935" cy="10639472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opencv.org"/>
          <p:cNvSpPr txBox="1"/>
          <p:nvPr/>
        </p:nvSpPr>
        <p:spPr>
          <a:xfrm>
            <a:off x="8620137" y="11472226"/>
            <a:ext cx="7143726" cy="1704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0100" b="0">
                <a:latin typeface="+mj-lt"/>
                <a:ea typeface="+mj-ea"/>
                <a:cs typeface="+mj-cs"/>
                <a:sym typeface="Montserrat Regular"/>
              </a:defRPr>
            </a:lvl1pPr>
          </a:lstStyle>
          <a:p>
            <a:r>
              <a:t>opencv.org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4000" y="4635500"/>
            <a:ext cx="16256000" cy="444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logo.png" descr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3463" y="5243429"/>
            <a:ext cx="9587364" cy="3229142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48379" y="-101484"/>
            <a:ext cx="8319304" cy="8319304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820961" y="8810211"/>
            <a:ext cx="7974140" cy="28075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hank You!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ithub.com/oxcompsoc/learntocode"/>
          <p:cNvSpPr txBox="1">
            <a:spLocks noGrp="1"/>
          </p:cNvSpPr>
          <p:nvPr>
            <p:ph type="title"/>
          </p:nvPr>
        </p:nvSpPr>
        <p:spPr>
          <a:xfrm>
            <a:off x="0" y="7478322"/>
            <a:ext cx="24384001" cy="4643439"/>
          </a:xfrm>
          <a:prstGeom prst="rect">
            <a:avLst/>
          </a:prstGeom>
        </p:spPr>
        <p:txBody>
          <a:bodyPr/>
          <a:lstStyle/>
          <a:p>
            <a:r>
              <a:t>github.com/oxcompsoc/learntocode</a:t>
            </a:r>
          </a:p>
        </p:txBody>
      </p:sp>
      <p:pic>
        <p:nvPicPr>
          <p:cNvPr id="18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48250" y="2120186"/>
            <a:ext cx="14287500" cy="5295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BADF11D-955F-4F11-8DC1-AC097F864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333" y="2794508"/>
            <a:ext cx="20533333" cy="81269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FA61C4-99DD-4080-A387-E72F185D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644" y="1286934"/>
            <a:ext cx="14014711" cy="111421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67F238-15BD-4F47-81A6-3C8C4D17F0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166" y="1286934"/>
            <a:ext cx="13927667" cy="11142132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7066275-F166-4195-B8AA-612645CA05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934" y="2537915"/>
            <a:ext cx="21810132" cy="86401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E3DD65-6957-4AEC-8DEA-548D230B70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202" y="1286932"/>
            <a:ext cx="15401596" cy="1114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63972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ithub.com/oxcompsoc/learntocode"/>
          <p:cNvSpPr txBox="1">
            <a:spLocks noGrp="1"/>
          </p:cNvSpPr>
          <p:nvPr>
            <p:ph type="title"/>
          </p:nvPr>
        </p:nvSpPr>
        <p:spPr>
          <a:xfrm>
            <a:off x="0" y="7478322"/>
            <a:ext cx="24384001" cy="4643439"/>
          </a:xfrm>
          <a:prstGeom prst="rect">
            <a:avLst/>
          </a:prstGeom>
        </p:spPr>
        <p:txBody>
          <a:bodyPr/>
          <a:lstStyle/>
          <a:p>
            <a:r>
              <a:t>github.com/oxcompsoc/learntocode</a:t>
            </a:r>
          </a:p>
        </p:txBody>
      </p:sp>
      <p:pic>
        <p:nvPicPr>
          <p:cNvPr id="21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48250" y="2120186"/>
            <a:ext cx="14287500" cy="5295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ython.org"/>
          <p:cNvSpPr txBox="1"/>
          <p:nvPr/>
        </p:nvSpPr>
        <p:spPr>
          <a:xfrm>
            <a:off x="8674011" y="10561108"/>
            <a:ext cx="7035978" cy="1704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0100" b="0">
                <a:latin typeface="+mj-lt"/>
                <a:ea typeface="+mj-ea"/>
                <a:cs typeface="+mj-cs"/>
                <a:sym typeface="Montserrat Regular"/>
              </a:defRPr>
            </a:lvl1pPr>
          </a:lstStyle>
          <a:p>
            <a:r>
              <a:t>python.org</a:t>
            </a:r>
          </a:p>
        </p:txBody>
      </p:sp>
      <p:pic>
        <p:nvPicPr>
          <p:cNvPr id="223" name="python-logo-generic.png" descr="python-logo-generic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41306" y="4536976"/>
            <a:ext cx="15901388" cy="46420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Montserrat Regular"/>
        <a:ea typeface="Montserrat Regular"/>
        <a:cs typeface="Montserrat Regular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Montserrat Regular"/>
        <a:ea typeface="Montserrat Regular"/>
        <a:cs typeface="Montserrat Regular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97</Words>
  <Application>Microsoft Office PowerPoint</Application>
  <PresentationFormat>Custom</PresentationFormat>
  <Paragraphs>14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Helvetica Light</vt:lpstr>
      <vt:lpstr>Helvetica Neue</vt:lpstr>
      <vt:lpstr>Helvetica Neue Light</vt:lpstr>
      <vt:lpstr>Helvetica Neue Medium</vt:lpstr>
      <vt:lpstr>Helvetica Neue Thin</vt:lpstr>
      <vt:lpstr>Montserrat Regular</vt:lpstr>
      <vt:lpstr>White</vt:lpstr>
      <vt:lpstr>Introduction to Python</vt:lpstr>
      <vt:lpstr>github.com/oxcompsoc/learntocode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github.com/oxcompsoc/learntocode</vt:lpstr>
      <vt:lpstr>PowerPoint Presentation</vt:lpstr>
      <vt:lpstr>PowerPoint Presentation</vt:lpstr>
      <vt:lpstr>projecteuler.net</vt:lpstr>
      <vt:lpstr>numpy.org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Python</dc:title>
  <dc:creator>Ilia Manolov</dc:creator>
  <cp:lastModifiedBy>Ilia Manolov</cp:lastModifiedBy>
  <cp:revision>1</cp:revision>
  <dcterms:created xsi:type="dcterms:W3CDTF">2019-02-28T16:58:30Z</dcterms:created>
  <dcterms:modified xsi:type="dcterms:W3CDTF">2019-02-28T17:00:17Z</dcterms:modified>
</cp:coreProperties>
</file>